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0" r:id="rId3"/>
    <p:sldId id="261" r:id="rId4"/>
    <p:sldId id="262" r:id="rId5"/>
    <p:sldId id="263" r:id="rId6"/>
  </p:sldIdLst>
  <p:sldSz cx="12192000" cy="9144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5"/>
  </p:normalViewPr>
  <p:slideViewPr>
    <p:cSldViewPr snapToGrid="0">
      <p:cViewPr varScale="1">
        <p:scale>
          <a:sx n="68" d="100"/>
          <a:sy n="68" d="100"/>
        </p:scale>
        <p:origin x="123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7CCEA7D-6CC3-00E4-5F86-1A942CC847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96484"/>
            <a:ext cx="91440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50C1771-395C-184A-0DCD-BC667B6ED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802717"/>
            <a:ext cx="91440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CA"/>
              <a:t>Modifier le style des sous-titres du masque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D93E32D-E2D8-C712-A7D7-86E1D3686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F4BBEB-EB6B-10DC-BA6D-877B785CA3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9DB970-2C8D-7F53-83DB-43DFCEA69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87316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64ED25-4AE3-6D2D-B6E0-8EF2D00FD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F17D8F-CB14-2551-7596-7BCA5C9FE1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336B98-F341-102B-5DF7-8C0F32556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3E1507D-1718-3D46-8E25-110A367D3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51D70F-8C59-1944-B6D8-F3B06482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23033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C0BE90-443D-1378-8C04-FECCD7DB8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49" y="2279652"/>
            <a:ext cx="10515600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0DAF41-F482-9777-CEAB-61B8CBC09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49" y="6119288"/>
            <a:ext cx="10515600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5490DE-8B89-C989-D775-B38FB34F0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C51608-E76A-9C19-9F4F-7DF2B8AE9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E652A7-82E1-6B84-3782-C79A1D652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657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7B78DC-125D-E213-4BE9-51F95034C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7F8F37-CF65-C729-245A-689C1FBF40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167"/>
            <a:ext cx="518160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EF0F7E0-7F05-2259-3463-DFF3A5F5D5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34167"/>
            <a:ext cx="5181600" cy="5801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40E2786-D8F9-7EA1-00BF-6310F60A1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165EFE6-8D8F-4D71-52D8-98D58FADE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CB2F3B4-C60A-F2F6-632A-BF44F8C93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322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586A0-FAFF-AD07-FC0C-828720E96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86835"/>
            <a:ext cx="10515600" cy="1767417"/>
          </a:xfrm>
        </p:spPr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0F11363-6B4B-EFAD-9DEE-4139AE703E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2241551"/>
            <a:ext cx="5157787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464C7A-D80B-1C6E-164A-EBBCF03564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3340100"/>
            <a:ext cx="5157787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8F490C1-763E-CCE5-955F-F8BB82E5C2F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2241551"/>
            <a:ext cx="5183188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A1A7550-A457-6F2D-31C1-8D30DCCEE9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3340100"/>
            <a:ext cx="5183188" cy="4912784"/>
          </a:xfrm>
        </p:spPr>
        <p:txBody>
          <a:bodyPr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807EA75-3A4F-0E72-8884-AE572FAA7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5E5A325-5844-4228-7F3F-5E85799978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AEEB2EB-31CB-55DE-4CF4-892635C86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41825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1FDE8F-4A3F-F839-6E7A-087AED757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975744F-7E68-EC91-9FDB-09A2313D20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B59F548-8FB2-F476-12DB-41ABB43B3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CB23359-58A9-DB8E-4962-CECDD1C4A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783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563A4F5-52D4-1324-B07B-C545C1BA9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F4718AC-4A3C-ED0E-D61C-13CF227E5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2EF65B7-340A-ECB5-563B-59CC5D6AC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57555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C004E55-BB53-B5EC-0242-8110298F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609600"/>
            <a:ext cx="3932237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7D1FFFE-32C1-E985-C5DC-107A524FE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316568"/>
            <a:ext cx="6172200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288C354-94EB-9E6F-1CCD-03A8467D8E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43200"/>
            <a:ext cx="3932237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179A108-888D-2ADD-371F-E5BE3CBD9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F18ABF3-E22B-0DDE-BA91-49C94F5CE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AE6A9C-CC0A-B1AD-7A85-E4BA05559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74618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44E3FE0-20F1-2978-8E1E-C42186A65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609600"/>
            <a:ext cx="3932237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33996571-47C0-3B6F-E8BA-A2A3DF135A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316568"/>
            <a:ext cx="6172200" cy="6498167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CA"/>
              <a:t>Cliquez sur l'icône pour ajouter une image</a:t>
            </a:r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E39C23F-3280-4881-93B8-3E6B935DF5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743200"/>
            <a:ext cx="3932237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CA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9E7651-35F6-8B66-7778-0605EC61AB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9C546EF-91F0-887F-A996-461213B01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B82214A-22C2-BB5C-8BAB-86B189989A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6290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60255A5-E8C4-8D21-2A50-DBD11A5370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8D3081A-655D-D401-185E-FB17AA102B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3C3F58E-E65A-16D1-EDE5-30E64DC6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AC891B-C6CB-8C94-342A-E12ADAB7F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0F6033F-427C-C1D9-01CC-FC01F6181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85811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FDD9D64-B711-411E-255B-3E6A537B57F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486833"/>
            <a:ext cx="2628900" cy="7749117"/>
          </a:xfrm>
        </p:spPr>
        <p:txBody>
          <a:bodyPr vert="eaVert"/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BC4DF59-7B9F-94FA-1B79-589D15DE5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486833"/>
            <a:ext cx="7734300" cy="7749117"/>
          </a:xfrm>
        </p:spPr>
        <p:txBody>
          <a:bodyPr vert="eaVert"/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056D142-8058-E3E6-D011-4EC0A6138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0AF490-078E-B311-2737-4E6AC586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8BCC9C-4787-EDD5-8393-E2C93C6EE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2100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3B75E40-9C56-CA4D-924A-75ADA9E875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6835"/>
            <a:ext cx="105156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CA"/>
              <a:t>Modifier le style du titre</a:t>
            </a:r>
            <a:endParaRPr lang="fr-FR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D3BCFB4-FDBE-8368-4116-C7E2476BDE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434167"/>
            <a:ext cx="105156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CA"/>
              <a:t>Cliquez pour modifier les styles du texte du masque</a:t>
            </a:r>
          </a:p>
          <a:p>
            <a:pPr lvl="1"/>
            <a:r>
              <a:rPr lang="fr-CA"/>
              <a:t>Deuxième niveau</a:t>
            </a:r>
          </a:p>
          <a:p>
            <a:pPr lvl="2"/>
            <a:r>
              <a:rPr lang="fr-CA"/>
              <a:t>Troisième niveau</a:t>
            </a:r>
          </a:p>
          <a:p>
            <a:pPr lvl="3"/>
            <a:r>
              <a:rPr lang="fr-CA"/>
              <a:t>Quatrième niveau</a:t>
            </a:r>
          </a:p>
          <a:p>
            <a:pPr lvl="4"/>
            <a:r>
              <a:rPr lang="fr-CA"/>
              <a:t>Cinquième niveau</a:t>
            </a: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940C4CB-3A7C-4A3A-B33E-2F2954D9D2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8475137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A7C525-B4A4-534E-B2AB-B925476C7319}" type="datetimeFigureOut">
              <a:rPr lang="fr-FR" smtClean="0"/>
              <a:t>28/10/2026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AF9264-A4D4-412F-0A36-AFF72336FE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8475137"/>
            <a:ext cx="411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5B2035-A75C-721B-5750-CBE244A9C0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8475137"/>
            <a:ext cx="2743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99E201-00CB-6F4C-AACA-C9ED23E25C3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500999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B25D1F9-9C0A-C1AD-86E6-7CEF6140716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793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554DA53C-7297-F29A-0B98-5051C3A790E4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7494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62B9D763-CCC5-6060-99CF-FD306F88D031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2874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46523E3-0AE1-F0FF-1141-C9DAB6C2C2CF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424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BE19EDB-AD1E-58D6-2899-1D703982C3E5}"/>
              </a:ext>
            </a:extLst>
          </p:cNvPr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36111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ésentation22" id="{06FEADED-3B20-D34F-9172-940EB89EA330}" vid="{8CE8F91A-3211-9C4F-89E4-789E4A1EE3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Office</Template>
  <TotalTime>0</TotalTime>
  <Words>0</Words>
  <Application>Microsoft Office PowerPoint</Application>
  <PresentationFormat>Custom</PresentationFormat>
  <Paragraphs>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Claude Duchesne</dc:creator>
  <cp:lastModifiedBy>Daphnee Lalonde</cp:lastModifiedBy>
  <cp:revision>1</cp:revision>
  <dcterms:created xsi:type="dcterms:W3CDTF">2026-10-28T11:39:39Z</dcterms:created>
  <dcterms:modified xsi:type="dcterms:W3CDTF">2026-10-28T14:30:52Z</dcterms:modified>
</cp:coreProperties>
</file>